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9" r:id="rId4"/>
    <p:sldId id="261" r:id="rId5"/>
    <p:sldId id="258" r:id="rId6"/>
    <p:sldId id="260" r:id="rId7"/>
    <p:sldId id="262" r:id="rId8"/>
    <p:sldId id="263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2D0AB-C66D-4EAE-8783-5047F7AA3C1D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8C7C6-C8CC-4B19-8417-ABAAF0BEC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603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8C7C6-C8CC-4B19-8417-ABAAF0BEC5F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6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7FFA-695E-4FF4-BDBC-8C4039F3B716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0B4BF-CED6-4907-88B1-EBE4AE8FE82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33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7FFA-695E-4FF4-BDBC-8C4039F3B716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0B4BF-CED6-4907-88B1-EBE4AE8FE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714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7FFA-695E-4FF4-BDBC-8C4039F3B716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0B4BF-CED6-4907-88B1-EBE4AE8FE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21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7FFA-695E-4FF4-BDBC-8C4039F3B716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0B4BF-CED6-4907-88B1-EBE4AE8FE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521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7FFA-695E-4FF4-BDBC-8C4039F3B716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0B4BF-CED6-4907-88B1-EBE4AE8FE82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50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7FFA-695E-4FF4-BDBC-8C4039F3B716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0B4BF-CED6-4907-88B1-EBE4AE8FE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562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7FFA-695E-4FF4-BDBC-8C4039F3B716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0B4BF-CED6-4907-88B1-EBE4AE8FE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81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7FFA-695E-4FF4-BDBC-8C4039F3B716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0B4BF-CED6-4907-88B1-EBE4AE8FE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94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7FFA-695E-4FF4-BDBC-8C4039F3B716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0B4BF-CED6-4907-88B1-EBE4AE8FE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16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BC87FFA-695E-4FF4-BDBC-8C4039F3B716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00B4BF-CED6-4907-88B1-EBE4AE8FE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84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7FFA-695E-4FF4-BDBC-8C4039F3B716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0B4BF-CED6-4907-88B1-EBE4AE8FE8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39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BC87FFA-695E-4FF4-BDBC-8C4039F3B716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300B4BF-CED6-4907-88B1-EBE4AE8FE82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5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CC5DF-7394-2DD2-B65C-E87252F45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96" y="630936"/>
            <a:ext cx="13075920" cy="676656"/>
          </a:xfrm>
        </p:spPr>
        <p:txBody>
          <a:bodyPr>
            <a:noAutofit/>
          </a:bodyPr>
          <a:lstStyle/>
          <a:p>
            <a:r>
              <a:rPr lang="zh-CN" altLang="en-US" sz="4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人类行为识别的</a:t>
            </a:r>
            <a:r>
              <a:rPr lang="zh-CN" altLang="zh-CN" sz="4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领域泛化的特征增强框架</a:t>
            </a:r>
            <a:endParaRPr lang="zh-CN" altLang="en-US" sz="4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8B23A9-1E85-F9A5-FDA2-177B0F38F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5835" y="5260292"/>
            <a:ext cx="3407941" cy="472996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介绍人：张灵顿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7297A4B4-4B7A-4D38-8E6F-864BB5C31A5C}"/>
              </a:ext>
            </a:extLst>
          </p:cNvPr>
          <p:cNvSpPr txBox="1">
            <a:spLocks/>
          </p:cNvSpPr>
          <p:nvPr/>
        </p:nvSpPr>
        <p:spPr>
          <a:xfrm>
            <a:off x="8302753" y="5842460"/>
            <a:ext cx="4526280" cy="472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指导老师：潘建国</a:t>
            </a:r>
          </a:p>
        </p:txBody>
      </p:sp>
    </p:spTree>
    <p:extLst>
      <p:ext uri="{BB962C8B-B14F-4D97-AF65-F5344CB8AC3E}">
        <p14:creationId xmlns:p14="http://schemas.microsoft.com/office/powerpoint/2010/main" val="1146262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149F6-5EC0-2E0A-79D2-0358CD5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723"/>
            <a:ext cx="10058400" cy="1450757"/>
          </a:xfrm>
        </p:spPr>
        <p:txBody>
          <a:bodyPr/>
          <a:lstStyle/>
          <a:p>
            <a:r>
              <a:rPr lang="zh-CN" altLang="en-US" dirty="0"/>
              <a:t>可行性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C7B0056-403F-ADB7-D5A1-66C842B2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8" y="1732627"/>
            <a:ext cx="10707624" cy="471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550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E0CA5-A7BB-956A-C609-44F684A8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456" y="2225131"/>
            <a:ext cx="1847088" cy="1450757"/>
          </a:xfrm>
        </p:spPr>
        <p:txBody>
          <a:bodyPr>
            <a:normAutofit/>
          </a:bodyPr>
          <a:lstStyle/>
          <a:p>
            <a:r>
              <a:rPr lang="zh-CN" altLang="en-US" sz="6600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486854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51CC-A73F-52C1-2523-F573E0565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1796"/>
            <a:ext cx="10058400" cy="1450757"/>
          </a:xfrm>
        </p:spPr>
        <p:txBody>
          <a:bodyPr/>
          <a:lstStyle/>
          <a:p>
            <a:r>
              <a:rPr lang="zh-CN" altLang="en-US" dirty="0"/>
              <a:t>人类行为识别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BCCC82-8594-C0F2-FD6E-01FD7A075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25923"/>
            <a:ext cx="10058400" cy="4023360"/>
          </a:xfrm>
        </p:spPr>
        <p:txBody>
          <a:bodyPr/>
          <a:lstStyle/>
          <a:p>
            <a:r>
              <a:rPr lang="zh-CN" altLang="en-US" sz="3200" dirty="0"/>
              <a:t>基于可穿戴传感器</a:t>
            </a:r>
            <a:endParaRPr lang="en-US" altLang="zh-CN" sz="3200" dirty="0"/>
          </a:p>
          <a:p>
            <a:r>
              <a:rPr lang="zh-CN" altLang="en-US" sz="3200" dirty="0"/>
              <a:t>基于采样频率的离散信号</a:t>
            </a:r>
            <a:endParaRPr lang="en-US" altLang="zh-CN" sz="3200" dirty="0"/>
          </a:p>
          <a:p>
            <a:r>
              <a:rPr lang="zh-CN" altLang="en-US" sz="3200" dirty="0"/>
              <a:t>此处特征</a:t>
            </a:r>
            <a:r>
              <a:rPr lang="en-US" altLang="zh-CN" sz="3200" dirty="0"/>
              <a:t>1</a:t>
            </a:r>
            <a:r>
              <a:rPr lang="zh-CN" altLang="en-US" sz="3200" dirty="0"/>
              <a:t>不是题目中的特征增强的特征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47ABA2D-AC2F-3308-E953-B885F278B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33" y="22671"/>
            <a:ext cx="4696886" cy="365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BC77C4F-BE4B-17A5-8C0E-4EF40F884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72" y="3429000"/>
            <a:ext cx="11548694" cy="298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468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3A2F19-79F4-CA23-5AA7-E305F4B10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95163"/>
            <a:ext cx="10058400" cy="1450757"/>
          </a:xfrm>
        </p:spPr>
        <p:txBody>
          <a:bodyPr/>
          <a:lstStyle/>
          <a:p>
            <a:r>
              <a:rPr lang="zh-CN" altLang="en-US" dirty="0"/>
              <a:t>解决方案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AECA927-A337-48E8-8C1A-47D7016A6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1434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/>
              <a:t>假设数据分布一致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缺陷：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固定测试集不利于场景应用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547B90-F84D-390E-7FFA-8BB903C16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668" y="0"/>
            <a:ext cx="7310628" cy="608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330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3A2F19-79F4-CA23-5AA7-E305F4B10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" y="248943"/>
            <a:ext cx="10058400" cy="1450757"/>
          </a:xfrm>
        </p:spPr>
        <p:txBody>
          <a:bodyPr/>
          <a:lstStyle/>
          <a:p>
            <a:r>
              <a:rPr lang="zh-CN" altLang="en-US" dirty="0"/>
              <a:t>解决方案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AECA927-A337-48E8-8C1A-47D7016A6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64" y="1878357"/>
            <a:ext cx="5355336" cy="43513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假设数据分布存在差异</a:t>
            </a:r>
            <a:endParaRPr lang="en-US" altLang="zh-CN" sz="3200" dirty="0"/>
          </a:p>
          <a:p>
            <a:r>
              <a:rPr lang="zh-CN" altLang="en-US" sz="3200" dirty="0"/>
              <a:t>问题：</a:t>
            </a:r>
            <a:endParaRPr lang="en-US" altLang="zh-CN" sz="3200" dirty="0"/>
          </a:p>
          <a:p>
            <a:r>
              <a:rPr lang="zh-CN" altLang="en-US" sz="3200" dirty="0"/>
              <a:t>数据分布变化</a:t>
            </a:r>
            <a:r>
              <a:rPr lang="en-US" altLang="zh-CN" sz="3200" dirty="0"/>
              <a:t>-&gt;</a:t>
            </a:r>
            <a:r>
              <a:rPr lang="zh-CN" altLang="en-US" sz="3200" dirty="0"/>
              <a:t>领域偏移</a:t>
            </a:r>
            <a:r>
              <a:rPr lang="en-US" altLang="zh-CN" sz="3200" dirty="0"/>
              <a:t>-&gt;</a:t>
            </a:r>
            <a:r>
              <a:rPr lang="zh-CN" altLang="en-US" sz="3200" dirty="0"/>
              <a:t>模型准确率下降</a:t>
            </a:r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AA448A-D3E5-0F17-4341-D5E85EF8D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984" y="145606"/>
            <a:ext cx="6355080" cy="289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ED750EF-F10D-F69C-DC2F-26492B854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773" y="2971800"/>
            <a:ext cx="8524875" cy="345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104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6B77BB1-F23C-32FC-2AF3-978F97ABA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932" y="0"/>
            <a:ext cx="7220916" cy="6245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B6A1630-4577-457A-8289-43821078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" y="254383"/>
            <a:ext cx="10058400" cy="1450757"/>
          </a:xfrm>
        </p:spPr>
        <p:txBody>
          <a:bodyPr/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F74973B-C25B-EA91-5AB3-1919B3CF7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" y="1854878"/>
            <a:ext cx="4370832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/>
              <a:t>问题：领域偏移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3200" dirty="0"/>
              <a:t>问题的结果：降低模型准确率。</a:t>
            </a:r>
            <a:endParaRPr lang="en-US" altLang="zh-CN" sz="3200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4578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C5FA7-8C28-C088-64BF-0F268E249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" y="309148"/>
            <a:ext cx="10058400" cy="1450757"/>
          </a:xfrm>
        </p:spPr>
        <p:txBody>
          <a:bodyPr/>
          <a:lstStyle/>
          <a:p>
            <a:r>
              <a:rPr lang="zh-CN" altLang="en-US" dirty="0"/>
              <a:t>研究方法</a:t>
            </a:r>
            <a:r>
              <a:rPr lang="en-US" altLang="zh-CN" dirty="0"/>
              <a:t>-</a:t>
            </a:r>
            <a:r>
              <a:rPr lang="zh-CN" altLang="en-US" dirty="0"/>
              <a:t>输入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4C554A-11B5-5DEE-9590-477325E0E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" y="1946318"/>
            <a:ext cx="10058400" cy="4023360"/>
          </a:xfrm>
        </p:spPr>
        <p:txBody>
          <a:bodyPr/>
          <a:lstStyle/>
          <a:p>
            <a:r>
              <a:rPr lang="zh-CN" altLang="en-US" sz="3200" b="1" dirty="0"/>
              <a:t>单领域测试</a:t>
            </a:r>
            <a:endParaRPr lang="en-US" altLang="zh-CN" sz="3200" b="1" dirty="0"/>
          </a:p>
          <a:p>
            <a:r>
              <a:rPr lang="zh-CN" altLang="en-US" sz="3200" b="1" dirty="0"/>
              <a:t>公开数据集为主</a:t>
            </a:r>
            <a:endParaRPr lang="en-US" altLang="zh-CN" sz="3200" b="1" dirty="0"/>
          </a:p>
          <a:p>
            <a:r>
              <a:rPr lang="zh-CN" altLang="en-US" sz="3200" dirty="0"/>
              <a:t>个人收集弱标注数据集为辅</a:t>
            </a:r>
            <a:endParaRPr lang="en-US" altLang="zh-CN" sz="3200" dirty="0"/>
          </a:p>
          <a:p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4E792F-645E-EA6F-CB46-C1A52D482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138" y="2319143"/>
            <a:ext cx="6412230" cy="377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29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1784B-368D-774E-03E3-1496FD15A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4977"/>
            <a:ext cx="10058400" cy="1450757"/>
          </a:xfrm>
        </p:spPr>
        <p:txBody>
          <a:bodyPr/>
          <a:lstStyle/>
          <a:p>
            <a:r>
              <a:rPr lang="zh-CN" altLang="en-US" dirty="0"/>
              <a:t>研究方法</a:t>
            </a:r>
            <a:r>
              <a:rPr lang="en-US" altLang="zh-CN" dirty="0"/>
              <a:t>-</a:t>
            </a:r>
            <a:r>
              <a:rPr lang="zh-CN" altLang="en-US" dirty="0"/>
              <a:t>元学习（创新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2536A-6E19-8874-9333-0C3B18343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5448" y="1845734"/>
            <a:ext cx="10058400" cy="4023360"/>
          </a:xfrm>
        </p:spPr>
        <p:txBody>
          <a:bodyPr/>
          <a:lstStyle/>
          <a:p>
            <a:r>
              <a:rPr lang="zh-CN" altLang="en-US" sz="3200" dirty="0"/>
              <a:t>获取有利于跨样本学习的特征</a:t>
            </a:r>
            <a:endParaRPr lang="en-US" altLang="zh-CN" sz="32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208884E-4828-59B5-CCD5-E831CCD55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7" y="2301488"/>
            <a:ext cx="4088603" cy="395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343AFCC-7105-9F5F-5577-77FCC489E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943" y="2512654"/>
            <a:ext cx="6237393" cy="374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617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A73D6-3819-DAD3-E8C9-E3DA2915F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" y="259171"/>
            <a:ext cx="10058400" cy="1450757"/>
          </a:xfrm>
        </p:spPr>
        <p:txBody>
          <a:bodyPr/>
          <a:lstStyle/>
          <a:p>
            <a:r>
              <a:rPr lang="zh-CN" altLang="en-US" dirty="0"/>
              <a:t>研究方法</a:t>
            </a:r>
            <a:r>
              <a:rPr lang="en-US" altLang="zh-CN" dirty="0"/>
              <a:t>-</a:t>
            </a:r>
            <a:r>
              <a:rPr lang="zh-CN" altLang="en-US" dirty="0"/>
              <a:t>特征解耦（创新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DFAA04-627B-36D9-8F46-776024BB2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46318"/>
            <a:ext cx="8412480" cy="402336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分离出领域无关特征和领域相关特征</a:t>
            </a:r>
            <a:endParaRPr lang="en-US" altLang="zh-CN" sz="3200" dirty="0"/>
          </a:p>
          <a:p>
            <a:r>
              <a:rPr lang="zh-CN" altLang="en-US" sz="3200" dirty="0"/>
              <a:t>缺陷</a:t>
            </a:r>
            <a:r>
              <a:rPr lang="en-US" altLang="zh-CN" sz="3200" dirty="0"/>
              <a:t>1</a:t>
            </a:r>
            <a:r>
              <a:rPr lang="zh-CN" altLang="en-US" sz="3200" dirty="0"/>
              <a:t>：不同网络学到相同表示</a:t>
            </a:r>
            <a:endParaRPr lang="en-US" altLang="zh-CN" sz="3200" dirty="0"/>
          </a:p>
          <a:p>
            <a:r>
              <a:rPr lang="zh-CN" altLang="en-US" sz="3200" dirty="0"/>
              <a:t>缺陷</a:t>
            </a:r>
            <a:r>
              <a:rPr lang="en-US" altLang="zh-CN" sz="3200" dirty="0"/>
              <a:t>2</a:t>
            </a:r>
            <a:r>
              <a:rPr lang="zh-CN" altLang="en-US" sz="3200" dirty="0"/>
              <a:t>：损失函数不收敛</a:t>
            </a:r>
            <a:endParaRPr lang="en-US" altLang="zh-CN" sz="32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560917E-D1EC-8AAF-62AB-0C747B670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43" y="2250060"/>
            <a:ext cx="1104549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366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7C311B-49CC-1E90-8FB8-86B540A5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" y="273474"/>
            <a:ext cx="10058400" cy="1450757"/>
          </a:xfrm>
        </p:spPr>
        <p:txBody>
          <a:bodyPr/>
          <a:lstStyle/>
          <a:p>
            <a:r>
              <a:rPr lang="zh-CN" altLang="en-US" dirty="0"/>
              <a:t>研究方法</a:t>
            </a:r>
            <a:r>
              <a:rPr lang="en-US" altLang="zh-CN" dirty="0"/>
              <a:t>-</a:t>
            </a:r>
            <a:r>
              <a:rPr lang="zh-CN" altLang="en-US" dirty="0"/>
              <a:t>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504840-5B67-6043-0A4D-1322D255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47" y="1941666"/>
            <a:ext cx="10058400" cy="402336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分类指标的提升</a:t>
            </a:r>
            <a:endParaRPr lang="en-US" altLang="zh-CN" sz="3200" dirty="0"/>
          </a:p>
          <a:p>
            <a:r>
              <a:rPr lang="zh-CN" altLang="en-US" sz="3200" dirty="0"/>
              <a:t>特征增强的可视化</a:t>
            </a:r>
            <a:endParaRPr lang="en-US" altLang="zh-CN" sz="32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84AACA4-9736-3F63-816A-5788E02F2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06" y="3030210"/>
            <a:ext cx="4047235" cy="316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D14791C-AE5C-3DC2-28B5-89F780C61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292" y="-327625"/>
            <a:ext cx="6412261" cy="598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824422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534</TotalTime>
  <Words>166</Words>
  <Application>Microsoft Office PowerPoint</Application>
  <PresentationFormat>宽屏</PresentationFormat>
  <Paragraphs>34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Calibri</vt:lpstr>
      <vt:lpstr>Calibri Light</vt:lpstr>
      <vt:lpstr>Times New Roman</vt:lpstr>
      <vt:lpstr>回顾</vt:lpstr>
      <vt:lpstr>人类行为识别的领域泛化的特征增强框架</vt:lpstr>
      <vt:lpstr>人类行为识别</vt:lpstr>
      <vt:lpstr>解决方案1</vt:lpstr>
      <vt:lpstr>解决方案2</vt:lpstr>
      <vt:lpstr>研究内容</vt:lpstr>
      <vt:lpstr>研究方法-输入</vt:lpstr>
      <vt:lpstr>研究方法-元学习（创新1）</vt:lpstr>
      <vt:lpstr>研究方法-特征解耦（创新2）</vt:lpstr>
      <vt:lpstr>研究方法-输出</vt:lpstr>
      <vt:lpstr>可行性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灵顿 张</dc:creator>
  <cp:lastModifiedBy>灵顿 张</cp:lastModifiedBy>
  <cp:revision>24</cp:revision>
  <dcterms:created xsi:type="dcterms:W3CDTF">2024-06-24T02:50:33Z</dcterms:created>
  <dcterms:modified xsi:type="dcterms:W3CDTF">2024-06-25T14:20:58Z</dcterms:modified>
</cp:coreProperties>
</file>